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2" r:id="rId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7" Type="http://schemas.openxmlformats.org/officeDocument/2006/relationships/slide" Target="slides/slide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4" name="Google Shape;380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5" name="Google Shape;380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/Relationships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83"/>
          <p:cNvSpPr txBox="1"/>
          <p:nvPr>
            <p:ph type="title"/>
          </p:nvPr>
        </p:nvSpPr>
        <p:spPr>
          <a:xfrm>
            <a:off x="1067369" y="162972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What is Communication?</a:t>
            </a:r>
            <a:endParaRPr/>
          </a:p>
        </p:txBody>
      </p:sp>
      <p:sp>
        <p:nvSpPr>
          <p:cNvPr id="3808" name="Google Shape;3808;p583"/>
          <p:cNvSpPr txBox="1"/>
          <p:nvPr/>
        </p:nvSpPr>
        <p:spPr>
          <a:xfrm>
            <a:off x="628650" y="1747438"/>
            <a:ext cx="7886700" cy="946500"/>
          </a:xfrm>
          <a:prstGeom prst="rect">
            <a:avLst/>
          </a:prstGeom>
          <a:solidFill>
            <a:srgbClr val="BED7E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act of conveying meanings from one entity or group to another using mutually understood signs, symbols, and semiotic rules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583"/>
          <p:cNvSpPr txBox="1"/>
          <p:nvPr/>
        </p:nvSpPr>
        <p:spPr>
          <a:xfrm>
            <a:off x="628650" y="2571739"/>
            <a:ext cx="7886700" cy="102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intended meaning of a communication does not match the way the message is interpreted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